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7"/>
  </p:notesMasterIdLst>
  <p:sldIdLst>
    <p:sldId id="256" r:id="rId2"/>
    <p:sldId id="257" r:id="rId3"/>
    <p:sldId id="259" r:id="rId4"/>
    <p:sldId id="260" r:id="rId5"/>
    <p:sldId id="258" r:id="rId6"/>
  </p:sldIdLst>
  <p:sldSz cx="12192000" cy="6858000"/>
  <p:notesSz cx="7315200" cy="96012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2" autoAdjust="0"/>
    <p:restoredTop sz="51455" autoAdjust="0"/>
  </p:normalViewPr>
  <p:slideViewPr>
    <p:cSldViewPr snapToGrid="0">
      <p:cViewPr varScale="1">
        <p:scale>
          <a:sx n="38" d="100"/>
          <a:sy n="38" d="100"/>
        </p:scale>
        <p:origin x="444" y="42"/>
      </p:cViewPr>
      <p:guideLst/>
    </p:cSldViewPr>
  </p:slideViewPr>
  <p:notesTextViewPr>
    <p:cViewPr>
      <p:scale>
        <a:sx n="1" d="1"/>
        <a:sy n="1" d="1"/>
      </p:scale>
      <p:origin x="0" y="0"/>
    </p:cViewPr>
  </p:notesTextViewPr>
  <p:notesViewPr>
    <p:cSldViewPr snapToGrid="0">
      <p:cViewPr varScale="1">
        <p:scale>
          <a:sx n="49" d="100"/>
          <a:sy n="49" d="100"/>
        </p:scale>
        <p:origin x="2664" y="24"/>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1727"/>
          </a:xfrm>
          <a:prstGeom prst="rect">
            <a:avLst/>
          </a:prstGeom>
        </p:spPr>
        <p:txBody>
          <a:bodyPr vert="horz" lIns="96661" tIns="48331" rIns="96661" bIns="48331" rtlCol="0"/>
          <a:lstStyle>
            <a:lvl1pPr algn="l">
              <a:defRPr sz="1300"/>
            </a:lvl1pPr>
          </a:lstStyle>
          <a:p>
            <a:endParaRPr lang="en-US"/>
          </a:p>
        </p:txBody>
      </p:sp>
      <p:sp>
        <p:nvSpPr>
          <p:cNvPr id="3" name="Date Placeholder 2"/>
          <p:cNvSpPr>
            <a:spLocks noGrp="1"/>
          </p:cNvSpPr>
          <p:nvPr>
            <p:ph type="dt" idx="1"/>
          </p:nvPr>
        </p:nvSpPr>
        <p:spPr>
          <a:xfrm>
            <a:off x="4143587" y="0"/>
            <a:ext cx="3169920" cy="481727"/>
          </a:xfrm>
          <a:prstGeom prst="rect">
            <a:avLst/>
          </a:prstGeom>
        </p:spPr>
        <p:txBody>
          <a:bodyPr vert="horz" lIns="96661" tIns="48331" rIns="96661" bIns="48331" rtlCol="0"/>
          <a:lstStyle>
            <a:lvl1pPr algn="r">
              <a:defRPr sz="1300"/>
            </a:lvl1pPr>
          </a:lstStyle>
          <a:p>
            <a:fld id="{697C5526-7814-409F-8460-5115FD319D4A}" type="datetimeFigureOut">
              <a:rPr lang="en-US" smtClean="0"/>
              <a:t>3/23/2020</a:t>
            </a:fld>
            <a:endParaRPr lang="en-US"/>
          </a:p>
        </p:txBody>
      </p:sp>
      <p:sp>
        <p:nvSpPr>
          <p:cNvPr id="4" name="Slide Image Placeholder 3"/>
          <p:cNvSpPr>
            <a:spLocks noGrp="1" noRot="1" noChangeAspect="1"/>
          </p:cNvSpPr>
          <p:nvPr>
            <p:ph type="sldImg" idx="2"/>
          </p:nvPr>
        </p:nvSpPr>
        <p:spPr>
          <a:xfrm>
            <a:off x="777875" y="1200150"/>
            <a:ext cx="5759450" cy="3240088"/>
          </a:xfrm>
          <a:prstGeom prst="rect">
            <a:avLst/>
          </a:prstGeom>
          <a:noFill/>
          <a:ln w="12700">
            <a:solidFill>
              <a:prstClr val="black"/>
            </a:solidFill>
          </a:ln>
        </p:spPr>
        <p:txBody>
          <a:bodyPr vert="horz" lIns="96661" tIns="48331" rIns="96661" bIns="48331" rtlCol="0" anchor="ctr"/>
          <a:lstStyle/>
          <a:p>
            <a:endParaRPr lang="en-US"/>
          </a:p>
        </p:txBody>
      </p:sp>
      <p:sp>
        <p:nvSpPr>
          <p:cNvPr id="5" name="Notes Placeholder 4"/>
          <p:cNvSpPr>
            <a:spLocks noGrp="1"/>
          </p:cNvSpPr>
          <p:nvPr>
            <p:ph type="body" sz="quarter" idx="3"/>
          </p:nvPr>
        </p:nvSpPr>
        <p:spPr>
          <a:xfrm>
            <a:off x="731520" y="4620577"/>
            <a:ext cx="5852160" cy="3780473"/>
          </a:xfrm>
          <a:prstGeom prst="rect">
            <a:avLst/>
          </a:prstGeom>
        </p:spPr>
        <p:txBody>
          <a:bodyPr vert="horz" lIns="96661" tIns="48331" rIns="96661" bIns="48331"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9119474"/>
            <a:ext cx="3169920" cy="481726"/>
          </a:xfrm>
          <a:prstGeom prst="rect">
            <a:avLst/>
          </a:prstGeom>
        </p:spPr>
        <p:txBody>
          <a:bodyPr vert="horz" lIns="96661" tIns="48331" rIns="96661" bIns="48331" rtlCol="0" anchor="b"/>
          <a:lstStyle>
            <a:lvl1pPr algn="l">
              <a:defRPr sz="1300"/>
            </a:lvl1pPr>
          </a:lstStyle>
          <a:p>
            <a:endParaRPr lang="en-US"/>
          </a:p>
        </p:txBody>
      </p:sp>
      <p:sp>
        <p:nvSpPr>
          <p:cNvPr id="7" name="Slide Number Placeholder 6"/>
          <p:cNvSpPr>
            <a:spLocks noGrp="1"/>
          </p:cNvSpPr>
          <p:nvPr>
            <p:ph type="sldNum" sz="quarter" idx="5"/>
          </p:nvPr>
        </p:nvSpPr>
        <p:spPr>
          <a:xfrm>
            <a:off x="4143587" y="9119474"/>
            <a:ext cx="3169920" cy="481726"/>
          </a:xfrm>
          <a:prstGeom prst="rect">
            <a:avLst/>
          </a:prstGeom>
        </p:spPr>
        <p:txBody>
          <a:bodyPr vert="horz" lIns="96661" tIns="48331" rIns="96661" bIns="48331" rtlCol="0" anchor="b"/>
          <a:lstStyle>
            <a:lvl1pPr algn="r">
              <a:defRPr sz="1300"/>
            </a:lvl1pPr>
          </a:lstStyle>
          <a:p>
            <a:fld id="{8323BDD3-0735-401D-AD36-CD56FA6290C2}" type="slidenum">
              <a:rPr lang="en-US" smtClean="0"/>
              <a:t>‹#›</a:t>
            </a:fld>
            <a:endParaRPr lang="en-US"/>
          </a:p>
        </p:txBody>
      </p:sp>
    </p:spTree>
    <p:extLst>
      <p:ext uri="{BB962C8B-B14F-4D97-AF65-F5344CB8AC3E}">
        <p14:creationId xmlns:p14="http://schemas.microsoft.com/office/powerpoint/2010/main" val="203250289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 While the items indicated on this title</a:t>
            </a:r>
            <a:r>
              <a:rPr lang="en-US" baseline="0" dirty="0" smtClean="0"/>
              <a:t> page are required, you are free to also include any additional information you would like. </a:t>
            </a:r>
          </a:p>
          <a:p>
            <a:pPr marL="171450" indent="-171450">
              <a:buFontTx/>
              <a:buChar char="-"/>
            </a:pPr>
            <a:r>
              <a:rPr lang="en-US" baseline="0" dirty="0" smtClean="0"/>
              <a:t>PowerPoint slides must include 1 title slide, at least 6 slides of content, and 1 slide of anticipated questions</a:t>
            </a:r>
          </a:p>
          <a:p>
            <a:pPr marL="171450" indent="-171450">
              <a:buFontTx/>
              <a:buChar char="-"/>
            </a:pPr>
            <a:r>
              <a:rPr lang="en-US" baseline="0" dirty="0" smtClean="0"/>
              <a:t>Please </a:t>
            </a:r>
            <a:r>
              <a:rPr lang="en-US" baseline="0" dirty="0" smtClean="0"/>
              <a:t>note that this is only a sample template, and you do not need to follow the design, style, or format of this sample. </a:t>
            </a:r>
            <a:endParaRPr lang="en-US" dirty="0"/>
          </a:p>
        </p:txBody>
      </p:sp>
      <p:sp>
        <p:nvSpPr>
          <p:cNvPr id="4" name="Slide Number Placeholder 3"/>
          <p:cNvSpPr>
            <a:spLocks noGrp="1"/>
          </p:cNvSpPr>
          <p:nvPr>
            <p:ph type="sldNum" sz="quarter" idx="10"/>
          </p:nvPr>
        </p:nvSpPr>
        <p:spPr/>
        <p:txBody>
          <a:bodyPr/>
          <a:lstStyle/>
          <a:p>
            <a:fld id="{8323BDD3-0735-401D-AD36-CD56FA6290C2}" type="slidenum">
              <a:rPr lang="en-US" smtClean="0"/>
              <a:t>1</a:t>
            </a:fld>
            <a:endParaRPr lang="en-US"/>
          </a:p>
        </p:txBody>
      </p:sp>
    </p:spTree>
    <p:extLst>
      <p:ext uri="{BB962C8B-B14F-4D97-AF65-F5344CB8AC3E}">
        <p14:creationId xmlns:p14="http://schemas.microsoft.com/office/powerpoint/2010/main" val="362235039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For </a:t>
            </a:r>
            <a:r>
              <a:rPr lang="en-US" dirty="0" smtClean="0"/>
              <a:t>these slides, you would indicate</a:t>
            </a:r>
            <a:r>
              <a:rPr lang="en-US" baseline="0" dirty="0" smtClean="0"/>
              <a:t> the points you would cover in the notes section here.  These notes do not need to be elaborate, but should expand upon/explain the content that is indicated on the given slide.  One sentence bullet points for each subject matter you cover should suffice.</a:t>
            </a:r>
          </a:p>
          <a:p>
            <a:endParaRPr lang="en-US" baseline="0" dirty="0" smtClean="0"/>
          </a:p>
          <a:p>
            <a:r>
              <a:rPr lang="en-US" baseline="0" dirty="0" smtClean="0"/>
              <a:t>For example, if your slide indicated 3 items, you would write 1 bullet point for each of those items (or 3 total).  So if your topics were: (1) Method; (2) Challenges; (3) Solutions on the slide, you might include in your notes the following:</a:t>
            </a:r>
          </a:p>
          <a:p>
            <a:pPr marL="241653" indent="-241653">
              <a:buAutoNum type="arabicParenBoth"/>
            </a:pPr>
            <a:r>
              <a:rPr lang="en-US" baseline="0" dirty="0" smtClean="0"/>
              <a:t>Method: My methods included surveying the local community about how they felt about their current healthcare plan</a:t>
            </a:r>
          </a:p>
          <a:p>
            <a:pPr marL="241653" indent="-241653">
              <a:buAutoNum type="arabicParenBoth"/>
            </a:pPr>
            <a:r>
              <a:rPr lang="en-US" baseline="0" dirty="0" smtClean="0"/>
              <a:t>Challenges: Some challenges I encountered were that I could not initially find enough people to answer this survey</a:t>
            </a:r>
          </a:p>
          <a:p>
            <a:pPr marL="241653" indent="-241653">
              <a:buAutoNum type="arabicParenBoth"/>
            </a:pPr>
            <a:r>
              <a:rPr lang="en-US" baseline="0" dirty="0" smtClean="0"/>
              <a:t>Solution: To address this issue, I collaborated with local clinics to distribute this survey to their patients</a:t>
            </a:r>
            <a:endParaRPr lang="en-US" dirty="0"/>
          </a:p>
        </p:txBody>
      </p:sp>
      <p:sp>
        <p:nvSpPr>
          <p:cNvPr id="4" name="Slide Number Placeholder 3"/>
          <p:cNvSpPr>
            <a:spLocks noGrp="1"/>
          </p:cNvSpPr>
          <p:nvPr>
            <p:ph type="sldNum" sz="quarter" idx="10"/>
          </p:nvPr>
        </p:nvSpPr>
        <p:spPr/>
        <p:txBody>
          <a:bodyPr/>
          <a:lstStyle/>
          <a:p>
            <a:fld id="{8323BDD3-0735-401D-AD36-CD56FA6290C2}" type="slidenum">
              <a:rPr lang="en-US" smtClean="0"/>
              <a:t>2</a:t>
            </a:fld>
            <a:endParaRPr lang="en-US"/>
          </a:p>
        </p:txBody>
      </p:sp>
    </p:spTree>
    <p:extLst>
      <p:ext uri="{BB962C8B-B14F-4D97-AF65-F5344CB8AC3E}">
        <p14:creationId xmlns:p14="http://schemas.microsoft.com/office/powerpoint/2010/main" val="418310846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323BDD3-0735-401D-AD36-CD56FA6290C2}" type="slidenum">
              <a:rPr lang="en-US" smtClean="0"/>
              <a:t>4</a:t>
            </a:fld>
            <a:endParaRPr lang="en-US"/>
          </a:p>
        </p:txBody>
      </p:sp>
    </p:spTree>
    <p:extLst>
      <p:ext uri="{BB962C8B-B14F-4D97-AF65-F5344CB8AC3E}">
        <p14:creationId xmlns:p14="http://schemas.microsoft.com/office/powerpoint/2010/main" val="190350411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For this slide, you would indicate</a:t>
            </a:r>
            <a:r>
              <a:rPr lang="en-US" baseline="0" dirty="0" smtClean="0"/>
              <a:t> the ans</a:t>
            </a:r>
            <a:r>
              <a:rPr lang="en-US" baseline="0" dirty="0" smtClean="0">
                <a:solidFill>
                  <a:srgbClr val="FF0000"/>
                </a:solidFill>
              </a:rPr>
              <a:t>wers</a:t>
            </a:r>
            <a:r>
              <a:rPr lang="en-US" baseline="0" dirty="0" smtClean="0"/>
              <a:t> for each FAQ:</a:t>
            </a:r>
          </a:p>
          <a:p>
            <a:r>
              <a:rPr lang="en-US" baseline="0" dirty="0" smtClean="0"/>
              <a:t>1.) Answer for question #1 in 3-5 sentences</a:t>
            </a:r>
          </a:p>
          <a:p>
            <a:pPr defTabSz="966612">
              <a:defRPr/>
            </a:pPr>
            <a:r>
              <a:rPr lang="en-US" baseline="0" dirty="0" smtClean="0"/>
              <a:t>2.) Answer for question #2 in 3-5 sentences</a:t>
            </a:r>
          </a:p>
          <a:p>
            <a:r>
              <a:rPr lang="en-US" baseline="0" dirty="0" smtClean="0"/>
              <a:t>3.) Answer for question #3 in 3-5 sentences</a:t>
            </a:r>
          </a:p>
          <a:p>
            <a:pPr defTabSz="966612">
              <a:defRPr/>
            </a:pPr>
            <a:r>
              <a:rPr lang="en-US" baseline="0" dirty="0" smtClean="0"/>
              <a:t>4.) Answer for question #4 in 3-5 sentences</a:t>
            </a:r>
          </a:p>
          <a:p>
            <a:endParaRPr lang="en-US" dirty="0"/>
          </a:p>
        </p:txBody>
      </p:sp>
      <p:sp>
        <p:nvSpPr>
          <p:cNvPr id="4" name="Slide Number Placeholder 3"/>
          <p:cNvSpPr>
            <a:spLocks noGrp="1"/>
          </p:cNvSpPr>
          <p:nvPr>
            <p:ph type="sldNum" sz="quarter" idx="10"/>
          </p:nvPr>
        </p:nvSpPr>
        <p:spPr/>
        <p:txBody>
          <a:bodyPr/>
          <a:lstStyle/>
          <a:p>
            <a:fld id="{8323BDD3-0735-401D-AD36-CD56FA6290C2}" type="slidenum">
              <a:rPr lang="en-US" smtClean="0"/>
              <a:t>5</a:t>
            </a:fld>
            <a:endParaRPr lang="en-US"/>
          </a:p>
        </p:txBody>
      </p:sp>
    </p:spTree>
    <p:extLst>
      <p:ext uri="{BB962C8B-B14F-4D97-AF65-F5344CB8AC3E}">
        <p14:creationId xmlns:p14="http://schemas.microsoft.com/office/powerpoint/2010/main" val="2445166512"/>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242851"/>
            <a:ext cx="8968084" cy="275942"/>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111716" y="4243845"/>
            <a:ext cx="3077108" cy="276940"/>
          </a:xfrm>
          <a:prstGeom prst="rect">
            <a:avLst/>
          </a:prstGeom>
        </p:spPr>
      </p:pic>
      <p:sp>
        <p:nvSpPr>
          <p:cNvPr id="9" name="Rectangle 8"/>
          <p:cNvSpPr/>
          <p:nvPr/>
        </p:nvSpPr>
        <p:spPr bwMode="ltGray">
          <a:xfrm>
            <a:off x="0" y="2590078"/>
            <a:ext cx="8968085" cy="1660332"/>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9111715" y="2590078"/>
            <a:ext cx="3077109" cy="166033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680322" y="2733709"/>
            <a:ext cx="8144134" cy="1373070"/>
          </a:xfrm>
        </p:spPr>
        <p:txBody>
          <a:bodyPr anchor="b">
            <a:noAutofit/>
          </a:bodyPr>
          <a:lstStyle>
            <a:lvl1pPr algn="r">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680322" y="4394039"/>
            <a:ext cx="8144134" cy="1117687"/>
          </a:xfrm>
        </p:spPr>
        <p:txBody>
          <a:bodyPr>
            <a:normAutofit/>
          </a:bodyPr>
          <a:lstStyle>
            <a:lvl1pPr marL="0" indent="0" algn="r">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78ABE3C1-DBE1-495D-B57B-2849774B866A}" type="datetimeFigureOut">
              <a:rPr lang="en-US" dirty="0"/>
              <a:t>3/23/2020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9255346" y="2750337"/>
            <a:ext cx="1171888" cy="1356442"/>
          </a:xfrm>
        </p:spPr>
        <p:txBody>
          <a:bodyPr/>
          <a:lstStyle/>
          <a:p>
            <a:fld id="{6D22F896-40B5-4ADD-8801-0D06FADFA095}" type="slidenum">
              <a:rPr lang="en-US" dirty="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0" name="Rectangle 9"/>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4711616"/>
            <a:ext cx="9613859" cy="453051"/>
          </a:xfrm>
        </p:spPr>
        <p:txBody>
          <a:bodyPr anchor="b">
            <a:normAutofit/>
          </a:bodyPr>
          <a:lstStyle>
            <a:lvl1pPr>
              <a:defRPr sz="24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80322" y="609597"/>
            <a:ext cx="9613859" cy="3589575"/>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680319" y="5169583"/>
            <a:ext cx="9613862" cy="622971"/>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446C117F-5CCF-4837-BE5F-2B92066CAFAF}" type="datetimeFigureOut">
              <a:rPr lang="en-US" dirty="0"/>
              <a:t>3/23/2020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11309"/>
            <a:ext cx="1154151" cy="1090789"/>
          </a:xfrm>
        </p:spPr>
        <p:txBody>
          <a:bodyPr/>
          <a:lstStyle/>
          <a:p>
            <a:fld id="{6D22F896-40B5-4ADD-8801-0D06FADFA09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0" name="Rectangle 9"/>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609597"/>
            <a:ext cx="9613858" cy="3592750"/>
          </a:xfrm>
        </p:spPr>
        <p:txBody>
          <a:bodyPr anchor="ctr"/>
          <a:lstStyle>
            <a:lvl1pPr>
              <a:defRPr sz="3200"/>
            </a:lvl1pPr>
          </a:lstStyle>
          <a:p>
            <a:r>
              <a:rPr lang="en-US" smtClean="0"/>
              <a:t>Click to edit Master title style</a:t>
            </a:r>
            <a:endParaRPr lang="en-US" dirty="0"/>
          </a:p>
        </p:txBody>
      </p:sp>
      <p:sp>
        <p:nvSpPr>
          <p:cNvPr id="4" name="Text Placeholder 3"/>
          <p:cNvSpPr>
            <a:spLocks noGrp="1"/>
          </p:cNvSpPr>
          <p:nvPr>
            <p:ph type="body" sz="half" idx="2"/>
          </p:nvPr>
        </p:nvSpPr>
        <p:spPr>
          <a:xfrm>
            <a:off x="680322" y="4711615"/>
            <a:ext cx="9613859" cy="1090789"/>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84EB90BD-B6CE-46B7-997F-7313B992CCDC}" type="datetimeFigureOut">
              <a:rPr lang="en-US" dirty="0"/>
              <a:t>3/23/2020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11615"/>
            <a:ext cx="1154151" cy="1090789"/>
          </a:xfrm>
        </p:spPr>
        <p:txBody>
          <a:bodyPr/>
          <a:lstStyle/>
          <a:p>
            <a:fld id="{6D22F896-40B5-4ADD-8801-0D06FADFA095}" type="slidenum">
              <a:rPr lang="en-US" dirty="0"/>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pic>
        <p:nvPicPr>
          <p:cNvPr id="11" name="Picture 10"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13" name="Picture 12"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4" name="Rectangle 13"/>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127856" y="609598"/>
            <a:ext cx="8718877" cy="3036061"/>
          </a:xfrm>
        </p:spPr>
        <p:txBody>
          <a:bodyPr anchor="ctr"/>
          <a:lstStyle>
            <a:lvl1pPr>
              <a:defRPr sz="3200"/>
            </a:lvl1pPr>
          </a:lstStyle>
          <a:p>
            <a:r>
              <a:rPr lang="en-US" smtClean="0"/>
              <a:t>Click to edit Master title style</a:t>
            </a:r>
            <a:endParaRPr lang="en-US" dirty="0"/>
          </a:p>
        </p:txBody>
      </p:sp>
      <p:sp>
        <p:nvSpPr>
          <p:cNvPr id="12" name="Text Placeholder 3"/>
          <p:cNvSpPr>
            <a:spLocks noGrp="1"/>
          </p:cNvSpPr>
          <p:nvPr>
            <p:ph type="body" sz="half" idx="13"/>
          </p:nvPr>
        </p:nvSpPr>
        <p:spPr>
          <a:xfrm>
            <a:off x="1402288" y="3653379"/>
            <a:ext cx="815657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4" name="Text Placeholder 3"/>
          <p:cNvSpPr>
            <a:spLocks noGrp="1"/>
          </p:cNvSpPr>
          <p:nvPr>
            <p:ph type="body" sz="half" idx="2"/>
          </p:nvPr>
        </p:nvSpPr>
        <p:spPr>
          <a:xfrm>
            <a:off x="680322" y="4711615"/>
            <a:ext cx="9613859" cy="1090789"/>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CDB9D11F-B188-461D-B23F-39381795C052}" type="datetimeFigureOut">
              <a:rPr lang="en-US" dirty="0"/>
              <a:t>3/23/2020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09925"/>
            <a:ext cx="1154151" cy="1090789"/>
          </a:xfrm>
        </p:spPr>
        <p:txBody>
          <a:bodyPr/>
          <a:lstStyle/>
          <a:p>
            <a:fld id="{6D22F896-40B5-4ADD-8801-0D06FADFA095}" type="slidenum">
              <a:rPr lang="en-US" dirty="0"/>
              <a:t>‹#›</a:t>
            </a:fld>
            <a:endParaRPr lang="en-US" dirty="0"/>
          </a:p>
        </p:txBody>
      </p:sp>
      <p:sp>
        <p:nvSpPr>
          <p:cNvPr id="16" name="TextBox 15"/>
          <p:cNvSpPr txBox="1"/>
          <p:nvPr/>
        </p:nvSpPr>
        <p:spPr>
          <a:xfrm>
            <a:off x="583572" y="748116"/>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7200" dirty="0">
                <a:solidFill>
                  <a:schemeClr val="tx1"/>
                </a:solidFill>
                <a:effectLst/>
              </a:rPr>
              <a:t>“</a:t>
            </a:r>
          </a:p>
        </p:txBody>
      </p:sp>
      <p:sp>
        <p:nvSpPr>
          <p:cNvPr id="17" name="TextBox 16"/>
          <p:cNvSpPr txBox="1"/>
          <p:nvPr/>
        </p:nvSpPr>
        <p:spPr>
          <a:xfrm>
            <a:off x="9662809" y="303352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72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pic>
        <p:nvPicPr>
          <p:cNvPr id="9" name="Picture 8"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10" name="Picture 9"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1" name="Rectangle 10"/>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Rectangle 11"/>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19" y="4711615"/>
            <a:ext cx="9613862" cy="588535"/>
          </a:xfrm>
        </p:spPr>
        <p:txBody>
          <a:bodyPr anchor="b"/>
          <a:lstStyle>
            <a:lvl1pPr>
              <a:defRPr sz="3200"/>
            </a:lvl1pPr>
          </a:lstStyle>
          <a:p>
            <a:r>
              <a:rPr lang="en-US" smtClean="0"/>
              <a:t>Click to edit Master title style</a:t>
            </a:r>
            <a:endParaRPr lang="en-US" dirty="0"/>
          </a:p>
        </p:txBody>
      </p:sp>
      <p:sp>
        <p:nvSpPr>
          <p:cNvPr id="4" name="Text Placeholder 3"/>
          <p:cNvSpPr>
            <a:spLocks noGrp="1"/>
          </p:cNvSpPr>
          <p:nvPr>
            <p:ph type="body" sz="half" idx="2"/>
          </p:nvPr>
        </p:nvSpPr>
        <p:spPr>
          <a:xfrm>
            <a:off x="680320" y="5300149"/>
            <a:ext cx="9613862" cy="502255"/>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52E6D8D9-55A2-4063-B0F3-121F44549695}" type="datetimeFigureOut">
              <a:rPr lang="en-US" dirty="0"/>
              <a:t>3/23/2020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09925"/>
            <a:ext cx="1154151" cy="1090789"/>
          </a:xfrm>
        </p:spPr>
        <p:txBody>
          <a:bodyPr/>
          <a:lstStyle/>
          <a:p>
            <a:fld id="{6D22F896-40B5-4ADD-8801-0D06FADFA095}" type="slidenum">
              <a:rPr lang="en-US" dirty="0"/>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pic>
        <p:nvPicPr>
          <p:cNvPr id="13" name="Picture 12"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4" name="Picture 13"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6" name="Rectangle 15"/>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Rectangle 16"/>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Title 1"/>
          <p:cNvSpPr>
            <a:spLocks noGrp="1"/>
          </p:cNvSpPr>
          <p:nvPr>
            <p:ph type="title"/>
          </p:nvPr>
        </p:nvSpPr>
        <p:spPr>
          <a:xfrm>
            <a:off x="669222" y="753228"/>
            <a:ext cx="9624960" cy="1080938"/>
          </a:xfrm>
        </p:spPr>
        <p:txBody>
          <a:bodyPr/>
          <a:lstStyle/>
          <a:p>
            <a:r>
              <a:rPr lang="en-US" smtClean="0"/>
              <a:t>Click to edit Master title style</a:t>
            </a:r>
            <a:endParaRPr lang="en-US" dirty="0"/>
          </a:p>
        </p:txBody>
      </p:sp>
      <p:sp>
        <p:nvSpPr>
          <p:cNvPr id="7" name="Text Placeholder 2"/>
          <p:cNvSpPr>
            <a:spLocks noGrp="1"/>
          </p:cNvSpPr>
          <p:nvPr>
            <p:ph type="body" idx="1"/>
          </p:nvPr>
        </p:nvSpPr>
        <p:spPr>
          <a:xfrm>
            <a:off x="660946" y="2336873"/>
            <a:ext cx="3070034"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8" name="Text Placeholder 3"/>
          <p:cNvSpPr>
            <a:spLocks noGrp="1"/>
          </p:cNvSpPr>
          <p:nvPr>
            <p:ph type="body" sz="half" idx="15"/>
          </p:nvPr>
        </p:nvSpPr>
        <p:spPr>
          <a:xfrm>
            <a:off x="680322" y="3022673"/>
            <a:ext cx="3049702"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9" name="Text Placeholder 4"/>
          <p:cNvSpPr>
            <a:spLocks noGrp="1"/>
          </p:cNvSpPr>
          <p:nvPr>
            <p:ph type="body" sz="quarter" idx="3"/>
          </p:nvPr>
        </p:nvSpPr>
        <p:spPr>
          <a:xfrm>
            <a:off x="3956025" y="2336873"/>
            <a:ext cx="306324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10" name="Text Placeholder 3"/>
          <p:cNvSpPr>
            <a:spLocks noGrp="1"/>
          </p:cNvSpPr>
          <p:nvPr>
            <p:ph type="body" sz="half" idx="16"/>
          </p:nvPr>
        </p:nvSpPr>
        <p:spPr>
          <a:xfrm>
            <a:off x="3945470" y="3022673"/>
            <a:ext cx="3063240"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11" name="Text Placeholder 4"/>
          <p:cNvSpPr>
            <a:spLocks noGrp="1"/>
          </p:cNvSpPr>
          <p:nvPr>
            <p:ph type="body" sz="quarter" idx="13"/>
          </p:nvPr>
        </p:nvSpPr>
        <p:spPr>
          <a:xfrm>
            <a:off x="7224156" y="2336873"/>
            <a:ext cx="307002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12" name="Text Placeholder 3"/>
          <p:cNvSpPr>
            <a:spLocks noGrp="1"/>
          </p:cNvSpPr>
          <p:nvPr>
            <p:ph type="body" sz="half" idx="17"/>
          </p:nvPr>
        </p:nvSpPr>
        <p:spPr>
          <a:xfrm>
            <a:off x="7224156" y="3022673"/>
            <a:ext cx="3070025"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3" name="Date Placeholder 2"/>
          <p:cNvSpPr>
            <a:spLocks noGrp="1"/>
          </p:cNvSpPr>
          <p:nvPr>
            <p:ph type="dt" sz="half" idx="10"/>
          </p:nvPr>
        </p:nvSpPr>
        <p:spPr/>
        <p:txBody>
          <a:bodyPr/>
          <a:lstStyle/>
          <a:p>
            <a:fld id="{D4B24536-994D-4021-A283-9F449C0DB509}" type="datetimeFigureOut">
              <a:rPr lang="en-US" dirty="0"/>
              <a:t>3/23/2020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pic>
        <p:nvPicPr>
          <p:cNvPr id="15" name="Picture 14"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6" name="Picture 15"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7" name="Rectangle 16"/>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Title 1"/>
          <p:cNvSpPr>
            <a:spLocks noGrp="1"/>
          </p:cNvSpPr>
          <p:nvPr>
            <p:ph type="title"/>
          </p:nvPr>
        </p:nvSpPr>
        <p:spPr>
          <a:xfrm>
            <a:off x="680322" y="753228"/>
            <a:ext cx="9613860" cy="1080938"/>
          </a:xfrm>
        </p:spPr>
        <p:txBody>
          <a:bodyPr/>
          <a:lstStyle/>
          <a:p>
            <a:r>
              <a:rPr lang="en-US" smtClean="0"/>
              <a:t>Click to edit Master title style</a:t>
            </a:r>
            <a:endParaRPr lang="en-US" dirty="0"/>
          </a:p>
        </p:txBody>
      </p:sp>
      <p:sp>
        <p:nvSpPr>
          <p:cNvPr id="19" name="Text Placeholder 2"/>
          <p:cNvSpPr>
            <a:spLocks noGrp="1"/>
          </p:cNvSpPr>
          <p:nvPr>
            <p:ph type="body" idx="1"/>
          </p:nvPr>
        </p:nvSpPr>
        <p:spPr>
          <a:xfrm>
            <a:off x="680318" y="4297503"/>
            <a:ext cx="304970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20" name="Picture Placeholder 2"/>
          <p:cNvSpPr>
            <a:spLocks noGrp="1" noChangeAspect="1"/>
          </p:cNvSpPr>
          <p:nvPr>
            <p:ph type="pic" idx="15"/>
          </p:nvPr>
        </p:nvSpPr>
        <p:spPr>
          <a:xfrm>
            <a:off x="680318" y="2336873"/>
            <a:ext cx="3049705"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1" name="Text Placeholder 3"/>
          <p:cNvSpPr>
            <a:spLocks noGrp="1"/>
          </p:cNvSpPr>
          <p:nvPr>
            <p:ph type="body" sz="half" idx="18"/>
          </p:nvPr>
        </p:nvSpPr>
        <p:spPr>
          <a:xfrm>
            <a:off x="680318" y="4873765"/>
            <a:ext cx="3049705"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22" name="Text Placeholder 4"/>
          <p:cNvSpPr>
            <a:spLocks noGrp="1"/>
          </p:cNvSpPr>
          <p:nvPr>
            <p:ph type="body" sz="quarter" idx="3"/>
          </p:nvPr>
        </p:nvSpPr>
        <p:spPr>
          <a:xfrm>
            <a:off x="3945471" y="4297503"/>
            <a:ext cx="306324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23" name="Picture Placeholder 2"/>
          <p:cNvSpPr>
            <a:spLocks noGrp="1" noChangeAspect="1"/>
          </p:cNvSpPr>
          <p:nvPr>
            <p:ph type="pic" idx="21"/>
          </p:nvPr>
        </p:nvSpPr>
        <p:spPr>
          <a:xfrm>
            <a:off x="3945470" y="2336873"/>
            <a:ext cx="3063240"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4" name="Text Placeholder 3"/>
          <p:cNvSpPr>
            <a:spLocks noGrp="1"/>
          </p:cNvSpPr>
          <p:nvPr>
            <p:ph type="body" sz="half" idx="19"/>
          </p:nvPr>
        </p:nvSpPr>
        <p:spPr>
          <a:xfrm>
            <a:off x="3944117" y="4873764"/>
            <a:ext cx="3067297"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25" name="Text Placeholder 4"/>
          <p:cNvSpPr>
            <a:spLocks noGrp="1"/>
          </p:cNvSpPr>
          <p:nvPr>
            <p:ph type="body" sz="quarter" idx="13"/>
          </p:nvPr>
        </p:nvSpPr>
        <p:spPr>
          <a:xfrm>
            <a:off x="7230678" y="4297503"/>
            <a:ext cx="306350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26" name="Picture Placeholder 2"/>
          <p:cNvSpPr>
            <a:spLocks noGrp="1" noChangeAspect="1"/>
          </p:cNvSpPr>
          <p:nvPr>
            <p:ph type="pic" idx="22"/>
          </p:nvPr>
        </p:nvSpPr>
        <p:spPr>
          <a:xfrm>
            <a:off x="7230677" y="2336873"/>
            <a:ext cx="3063505"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7" name="Text Placeholder 3"/>
          <p:cNvSpPr>
            <a:spLocks noGrp="1"/>
          </p:cNvSpPr>
          <p:nvPr>
            <p:ph type="body" sz="half" idx="20"/>
          </p:nvPr>
        </p:nvSpPr>
        <p:spPr>
          <a:xfrm>
            <a:off x="7230553" y="4873762"/>
            <a:ext cx="3067563"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3" name="Date Placeholder 2"/>
          <p:cNvSpPr>
            <a:spLocks noGrp="1"/>
          </p:cNvSpPr>
          <p:nvPr>
            <p:ph type="dt" sz="half" idx="10"/>
          </p:nvPr>
        </p:nvSpPr>
        <p:spPr/>
        <p:txBody>
          <a:bodyPr/>
          <a:lstStyle/>
          <a:p>
            <a:fld id="{3CBBBB78-C96F-47B7-AB17-D852CA960AC9}" type="datetimeFigureOut">
              <a:rPr lang="en-US" dirty="0"/>
              <a:t>3/23/2020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9" name="Rectangle 8"/>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lvl1pPr algn="r">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1FA3F48C-C7C6-4055-9F49-3777875E72AE}" type="datetimeFigureOut">
              <a:rPr lang="en-US" dirty="0"/>
              <a:t>3/23/2020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7" name="Rectangle 6"/>
          <p:cNvSpPr/>
          <p:nvPr/>
        </p:nvSpPr>
        <p:spPr bwMode="ltGray">
          <a:xfrm rot="5400000">
            <a:off x="8116207" y="1869395"/>
            <a:ext cx="5106988"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rot="5400000">
            <a:off x="9868202" y="5372403"/>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10129231" y="609597"/>
            <a:ext cx="1073802" cy="435376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80322" y="609597"/>
            <a:ext cx="8870004" cy="5326589"/>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a:xfrm>
            <a:off x="6807126" y="5936187"/>
            <a:ext cx="2743200" cy="365125"/>
          </a:xfrm>
        </p:spPr>
        <p:txBody>
          <a:bodyPr/>
          <a:lstStyle/>
          <a:p>
            <a:fld id="{6178E61D-D431-422C-9764-11DAFE33AB63}" type="datetimeFigureOut">
              <a:rPr lang="en-US" dirty="0"/>
              <a:t>3/23/2020</a:t>
            </a:fld>
            <a:endParaRPr lang="en-US" dirty="0"/>
          </a:p>
        </p:txBody>
      </p:sp>
      <p:sp>
        <p:nvSpPr>
          <p:cNvPr id="5" name="Footer Placeholder 4"/>
          <p:cNvSpPr>
            <a:spLocks noGrp="1"/>
          </p:cNvSpPr>
          <p:nvPr>
            <p:ph type="ftr" sz="quarter" idx="11"/>
          </p:nvPr>
        </p:nvSpPr>
        <p:spPr>
          <a:xfrm>
            <a:off x="680321" y="5936188"/>
            <a:ext cx="6126805" cy="365125"/>
          </a:xfrm>
        </p:spPr>
        <p:txBody>
          <a:bodyPr/>
          <a:lstStyle/>
          <a:p>
            <a:endParaRPr lang="en-US" dirty="0"/>
          </a:p>
        </p:txBody>
      </p:sp>
      <p:sp>
        <p:nvSpPr>
          <p:cNvPr id="6" name="Slide Number Placeholder 5"/>
          <p:cNvSpPr>
            <a:spLocks noGrp="1"/>
          </p:cNvSpPr>
          <p:nvPr>
            <p:ph type="sldNum" sz="quarter" idx="12"/>
          </p:nvPr>
        </p:nvSpPr>
        <p:spPr>
          <a:xfrm>
            <a:off x="10097550" y="5398633"/>
            <a:ext cx="1154151" cy="1090789"/>
          </a:xfrm>
        </p:spPr>
        <p:txBody>
          <a:bodyPr anchor="t"/>
          <a:lstStyle>
            <a:lvl1pPr algn="ctr">
              <a:defRPr/>
            </a:lvl1pPr>
          </a:lstStyle>
          <a:p>
            <a:fld id="{6D22F896-40B5-4ADD-8801-0D06FADFA09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15" name="Picture 14"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6" name="Picture 15"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7" name="Rectangle 16"/>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12DE42F4-6EEF-4EF7-8ED4-2208F0F89A08}" type="datetimeFigureOut">
              <a:rPr lang="en-US" dirty="0"/>
              <a:t>3/23/2020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086907"/>
            <a:ext cx="10437812" cy="321164"/>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4" y="4087901"/>
            <a:ext cx="1602997" cy="144270"/>
          </a:xfrm>
          <a:prstGeom prst="rect">
            <a:avLst/>
          </a:prstGeom>
        </p:spPr>
      </p:pic>
      <p:sp>
        <p:nvSpPr>
          <p:cNvPr id="9" name="Rectangle 8"/>
          <p:cNvSpPr/>
          <p:nvPr/>
        </p:nvSpPr>
        <p:spPr bwMode="ltGray">
          <a:xfrm>
            <a:off x="-2" y="2726267"/>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0585825" y="2726267"/>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2869895"/>
            <a:ext cx="9613860" cy="1090788"/>
          </a:xfrm>
        </p:spPr>
        <p:txBody>
          <a:bodyPr anchor="ctr">
            <a:normAutofit/>
          </a:bodyPr>
          <a:lstStyle>
            <a:lvl1pPr algn="r">
              <a:defRPr sz="3600"/>
            </a:lvl1pPr>
          </a:lstStyle>
          <a:p>
            <a:r>
              <a:rPr lang="en-US" smtClean="0"/>
              <a:t>Click to edit Master title style</a:t>
            </a:r>
            <a:endParaRPr lang="en-US" dirty="0"/>
          </a:p>
        </p:txBody>
      </p:sp>
      <p:sp>
        <p:nvSpPr>
          <p:cNvPr id="3" name="Text Placeholder 2"/>
          <p:cNvSpPr>
            <a:spLocks noGrp="1"/>
          </p:cNvSpPr>
          <p:nvPr>
            <p:ph type="body" idx="1"/>
          </p:nvPr>
        </p:nvSpPr>
        <p:spPr>
          <a:xfrm>
            <a:off x="680322" y="4232171"/>
            <a:ext cx="9613860" cy="1704017"/>
          </a:xfrm>
        </p:spPr>
        <p:txBody>
          <a:bodyPr>
            <a:normAutofit/>
          </a:bodyPr>
          <a:lstStyle>
            <a:lvl1pPr marL="0" indent="0" algn="r">
              <a:buNone/>
              <a:defRPr sz="20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30578ACC-22D6-47C1-A373-4FD133E34F3C}" type="datetimeFigureOut">
              <a:rPr lang="en-US" dirty="0"/>
              <a:t>3/23/2020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10729455" y="2869895"/>
            <a:ext cx="1154151" cy="1090789"/>
          </a:xfrm>
        </p:spPr>
        <p:txBody>
          <a:bodyPr/>
          <a:lstStyle/>
          <a:p>
            <a:fld id="{6D22F896-40B5-4ADD-8801-0D06FADFA09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80320" y="2336873"/>
            <a:ext cx="4698358" cy="3599316"/>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594123" y="2336873"/>
            <a:ext cx="4700058" cy="3599316"/>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4E5A6C69-6797-4E8A-BF37-F2C3751466E9}" type="datetimeFigureOut">
              <a:rPr lang="en-US" dirty="0"/>
              <a:t>3/23/2020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pic>
        <p:nvPicPr>
          <p:cNvPr id="10" name="Picture 9"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1" name="Picture 10"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2" name="Rectangle 11"/>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Rectangle 12"/>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19" y="753229"/>
            <a:ext cx="9613863" cy="1080937"/>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906350" y="2336873"/>
            <a:ext cx="4472327" cy="69313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680322" y="3030008"/>
            <a:ext cx="4698355" cy="2906179"/>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820154" y="2336873"/>
            <a:ext cx="4474028" cy="69207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5594123" y="3030008"/>
            <a:ext cx="4700059" cy="2906179"/>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D82014A1-A632-4878-A0D3-F52BA7563730}" type="datetimeFigureOut">
              <a:rPr lang="en-US" dirty="0"/>
              <a:t>3/23/2020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pic>
        <p:nvPicPr>
          <p:cNvPr id="6" name="Picture 5"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7" name="Picture 6"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8" name="Rectangle 7"/>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CE99F462-093F-4566-844B-4C71F2739DA5}" type="datetimeFigureOut">
              <a:rPr lang="en-US" dirty="0"/>
              <a:t>3/23/2020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5" name="Picture 4" descr="HD-ShadowShor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6" name="Rectangle 5"/>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Date Placeholder 1"/>
          <p:cNvSpPr>
            <a:spLocks noGrp="1"/>
          </p:cNvSpPr>
          <p:nvPr>
            <p:ph type="dt" sz="half" idx="10"/>
          </p:nvPr>
        </p:nvSpPr>
        <p:spPr/>
        <p:txBody>
          <a:bodyPr/>
          <a:lstStyle/>
          <a:p>
            <a:fld id="{3D24A7AC-904D-4781-85BA-7D10C17ED021}" type="datetimeFigureOut">
              <a:rPr lang="en-US" dirty="0"/>
              <a:t>3/23/2020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1" y="753227"/>
            <a:ext cx="9613859" cy="1080940"/>
          </a:xfrm>
        </p:spPr>
        <p:txBody>
          <a:bodyPr anchor="ctr">
            <a:normAutofit/>
          </a:bodyPr>
          <a:lstStyle>
            <a:lvl1pPr>
              <a:defRPr sz="3600"/>
            </a:lvl1pPr>
          </a:lstStyle>
          <a:p>
            <a:r>
              <a:rPr lang="en-US" smtClean="0"/>
              <a:t>Click to edit Master title style</a:t>
            </a:r>
            <a:endParaRPr lang="en-US" dirty="0"/>
          </a:p>
        </p:txBody>
      </p:sp>
      <p:sp>
        <p:nvSpPr>
          <p:cNvPr id="3" name="Content Placeholder 2"/>
          <p:cNvSpPr>
            <a:spLocks noGrp="1"/>
          </p:cNvSpPr>
          <p:nvPr>
            <p:ph idx="1"/>
          </p:nvPr>
        </p:nvSpPr>
        <p:spPr>
          <a:xfrm>
            <a:off x="4685846" y="2336873"/>
            <a:ext cx="5608336" cy="3599313"/>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80322" y="2336872"/>
            <a:ext cx="3790078" cy="3599317"/>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E331444B-B92B-4E27-8C94-BB93EAF5CB18}" type="datetimeFigureOut">
              <a:rPr lang="en-US" dirty="0"/>
              <a:t>3/23/2020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3" y="753228"/>
            <a:ext cx="9613857" cy="1080938"/>
          </a:xfrm>
        </p:spPr>
        <p:txBody>
          <a:bodyPr anchor="ctr">
            <a:normAutofit/>
          </a:bodyPr>
          <a:lstStyle>
            <a:lvl1pPr>
              <a:defRPr sz="36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4868333" y="2336874"/>
            <a:ext cx="5425849" cy="3599312"/>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680323" y="2336873"/>
            <a:ext cx="3876256" cy="3599315"/>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363EFA5E-FA76-400D-B3DC-F0BA90E6D107}" type="datetimeFigureOut">
              <a:rPr lang="en-US" dirty="0"/>
              <a:t>3/23/2020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7" name="Picture 6" descr="hashOverlay-FullResolve.png"/>
          <p:cNvPicPr>
            <a:picLocks noChangeAspect="1"/>
          </p:cNvPicPr>
          <p:nvPr/>
        </p:nvPicPr>
        <p:blipFill>
          <a:blip r:embed="rId19">
            <a:alphaModFix amt="10000"/>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Placeholder 1"/>
          <p:cNvSpPr>
            <a:spLocks noGrp="1"/>
          </p:cNvSpPr>
          <p:nvPr>
            <p:ph type="title"/>
          </p:nvPr>
        </p:nvSpPr>
        <p:spPr>
          <a:xfrm>
            <a:off x="680321" y="753228"/>
            <a:ext cx="9613861" cy="1080938"/>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80321" y="2336873"/>
            <a:ext cx="9613861" cy="3599316"/>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550981" y="5936187"/>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9D6E9DEC-419B-4CC5-A080-3B06BD5A8291}" type="datetimeFigureOut">
              <a:rPr lang="en-US" dirty="0"/>
              <a:t>3/23/2020</a:t>
            </a:fld>
            <a:endParaRPr lang="en-US" dirty="0"/>
          </a:p>
        </p:txBody>
      </p:sp>
      <p:sp>
        <p:nvSpPr>
          <p:cNvPr id="5" name="Footer Placeholder 4"/>
          <p:cNvSpPr>
            <a:spLocks noGrp="1"/>
          </p:cNvSpPr>
          <p:nvPr>
            <p:ph type="ftr" sz="quarter" idx="3"/>
          </p:nvPr>
        </p:nvSpPr>
        <p:spPr>
          <a:xfrm>
            <a:off x="680321" y="5936188"/>
            <a:ext cx="6870660" cy="365125"/>
          </a:xfrm>
          <a:prstGeom prst="rect">
            <a:avLst/>
          </a:prstGeom>
        </p:spPr>
        <p:txBody>
          <a:bodyPr vert="horz" lIns="91440" tIns="45720" rIns="91440" bIns="45720" rtlCol="0" anchor="ctr"/>
          <a:lstStyle>
            <a:lvl1pPr algn="l">
              <a:defRPr sz="105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10729455" y="753227"/>
            <a:ext cx="1154151" cy="1090789"/>
          </a:xfrm>
          <a:prstGeom prst="rect">
            <a:avLst/>
          </a:prstGeom>
        </p:spPr>
        <p:txBody>
          <a:bodyPr vert="horz" lIns="91440" tIns="45720" rIns="91440" bIns="45720" rtlCol="0" anchor="ctr"/>
          <a:lstStyle>
            <a:lvl1pPr algn="l">
              <a:defRPr sz="3600">
                <a:solidFill>
                  <a:schemeClr val="tx1">
                    <a:tint val="75000"/>
                  </a:schemeClr>
                </a:solidFill>
              </a:defRPr>
            </a:lvl1pPr>
          </a:lstStyle>
          <a:p>
            <a:fld id="{6D22F896-40B5-4ADD-8801-0D06FADFA095}"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6" r:id="rId12"/>
    <p:sldLayoutId id="2147483663" r:id="rId13"/>
    <p:sldLayoutId id="2147483667" r:id="rId14"/>
    <p:sldLayoutId id="2147483668" r:id="rId15"/>
    <p:sldLayoutId id="2147483658" r:id="rId16"/>
    <p:sldLayoutId id="2147483659" r:id="rId17"/>
  </p:sldLayoutIdLst>
  <p:hf sldNum="0" hdr="0" ftr="0" dt="0"/>
  <p:txStyles>
    <p:titleStyle>
      <a:lvl1pPr algn="l" defTabSz="914400" rtl="0" eaLnBrk="1" latinLnBrk="0" hangingPunct="1">
        <a:lnSpc>
          <a:spcPct val="90000"/>
        </a:lnSpc>
        <a:spcBef>
          <a:spcPct val="0"/>
        </a:spcBef>
        <a:buNone/>
        <a:defRPr sz="36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Capstone Title</a:t>
            </a:r>
            <a:endParaRPr lang="en-US" dirty="0"/>
          </a:p>
        </p:txBody>
      </p:sp>
      <p:sp>
        <p:nvSpPr>
          <p:cNvPr id="3" name="Subtitle 2"/>
          <p:cNvSpPr>
            <a:spLocks noGrp="1"/>
          </p:cNvSpPr>
          <p:nvPr>
            <p:ph type="subTitle" idx="1"/>
          </p:nvPr>
        </p:nvSpPr>
        <p:spPr/>
        <p:txBody>
          <a:bodyPr>
            <a:normAutofit lnSpcReduction="10000"/>
          </a:bodyPr>
          <a:lstStyle/>
          <a:p>
            <a:r>
              <a:rPr lang="en-US" dirty="0" smtClean="0"/>
              <a:t>Student’s First &amp; Last Name</a:t>
            </a:r>
          </a:p>
          <a:p>
            <a:r>
              <a:rPr lang="en-US" dirty="0" smtClean="0"/>
              <a:t>Student’s Faculty-Mentor First &amp; Last Name</a:t>
            </a:r>
          </a:p>
          <a:p>
            <a:r>
              <a:rPr lang="en-US" dirty="0" smtClean="0"/>
              <a:t>Department of Faculty-Mentor</a:t>
            </a:r>
          </a:p>
          <a:p>
            <a:endParaRPr lang="en-US" dirty="0"/>
          </a:p>
        </p:txBody>
      </p:sp>
    </p:spTree>
    <p:extLst>
      <p:ext uri="{BB962C8B-B14F-4D97-AF65-F5344CB8AC3E}">
        <p14:creationId xmlns:p14="http://schemas.microsoft.com/office/powerpoint/2010/main" val="379176804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PowerPoint Oral Presentation Content</a:t>
            </a:r>
            <a:endParaRPr lang="en-US" dirty="0"/>
          </a:p>
        </p:txBody>
      </p:sp>
      <p:sp>
        <p:nvSpPr>
          <p:cNvPr id="3" name="Content Placeholder 2"/>
          <p:cNvSpPr>
            <a:spLocks noGrp="1"/>
          </p:cNvSpPr>
          <p:nvPr>
            <p:ph idx="1"/>
          </p:nvPr>
        </p:nvSpPr>
        <p:spPr>
          <a:xfrm>
            <a:off x="680321" y="2336873"/>
            <a:ext cx="11060575" cy="3599316"/>
          </a:xfrm>
        </p:spPr>
        <p:txBody>
          <a:bodyPr/>
          <a:lstStyle/>
          <a:p>
            <a:r>
              <a:rPr lang="en-US" dirty="0" smtClean="0"/>
              <a:t>Each slide should contain your oral presentation content with bullet points in the notes section of that slide explaining that content.</a:t>
            </a:r>
          </a:p>
          <a:p>
            <a:r>
              <a:rPr lang="en-US" dirty="0" smtClean="0"/>
              <a:t>Try not to include too much text in any given slide, as each slide should merely be a reference to or visual illustration of the points that you would speak about (or, in this case, write about in the notes section</a:t>
            </a:r>
            <a:r>
              <a:rPr lang="en-US" dirty="0" smtClean="0"/>
              <a:t>).</a:t>
            </a:r>
          </a:p>
          <a:p>
            <a:r>
              <a:rPr lang="en-US" dirty="0" smtClean="0"/>
              <a:t>There should be at least 6 slides of content</a:t>
            </a:r>
            <a:endParaRPr lang="en-US" dirty="0" smtClean="0"/>
          </a:p>
          <a:p>
            <a:pPr marL="0" indent="0">
              <a:buNone/>
            </a:pPr>
            <a:endParaRPr lang="en-US" dirty="0"/>
          </a:p>
        </p:txBody>
      </p:sp>
    </p:spTree>
    <p:extLst>
      <p:ext uri="{BB962C8B-B14F-4D97-AF65-F5344CB8AC3E}">
        <p14:creationId xmlns:p14="http://schemas.microsoft.com/office/powerpoint/2010/main" val="93134063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For Arts &amp; Humanities Projects</a:t>
            </a:r>
            <a:endParaRPr lang="en-US" dirty="0"/>
          </a:p>
        </p:txBody>
      </p:sp>
      <p:sp>
        <p:nvSpPr>
          <p:cNvPr id="3" name="Content Placeholder 2"/>
          <p:cNvSpPr>
            <a:spLocks noGrp="1"/>
          </p:cNvSpPr>
          <p:nvPr>
            <p:ph idx="1"/>
          </p:nvPr>
        </p:nvSpPr>
        <p:spPr>
          <a:xfrm>
            <a:off x="680321" y="2175508"/>
            <a:ext cx="10725616" cy="4350798"/>
          </a:xfrm>
        </p:spPr>
        <p:txBody>
          <a:bodyPr>
            <a:normAutofit fontScale="92500" lnSpcReduction="20000"/>
          </a:bodyPr>
          <a:lstStyle/>
          <a:p>
            <a:pPr marL="0" lvl="0" indent="0">
              <a:lnSpc>
                <a:spcPct val="120000"/>
              </a:lnSpc>
              <a:buNone/>
            </a:pPr>
            <a:r>
              <a:rPr lang="en-US" dirty="0" smtClean="0"/>
              <a:t>While we ultimately defer to your faculty-mentor on what items should be included in your slides, to follow are some guidelines on the order and content of the slides you can create for arts and humanities projects:</a:t>
            </a:r>
          </a:p>
          <a:p>
            <a:pPr lvl="0">
              <a:lnSpc>
                <a:spcPct val="120000"/>
              </a:lnSpc>
            </a:pPr>
            <a:r>
              <a:rPr lang="en-US" dirty="0"/>
              <a:t>Background of project</a:t>
            </a:r>
          </a:p>
          <a:p>
            <a:pPr lvl="0">
              <a:lnSpc>
                <a:spcPct val="120000"/>
              </a:lnSpc>
            </a:pPr>
            <a:r>
              <a:rPr lang="en-US" dirty="0"/>
              <a:t>Influence/ Motivation for the project</a:t>
            </a:r>
          </a:p>
          <a:p>
            <a:pPr lvl="0">
              <a:lnSpc>
                <a:spcPct val="120000"/>
              </a:lnSpc>
            </a:pPr>
            <a:r>
              <a:rPr lang="en-US" dirty="0"/>
              <a:t>What question is being addressed</a:t>
            </a:r>
          </a:p>
          <a:p>
            <a:pPr lvl="0">
              <a:lnSpc>
                <a:spcPct val="120000"/>
              </a:lnSpc>
            </a:pPr>
            <a:r>
              <a:rPr lang="en-US" dirty="0"/>
              <a:t>Process for creating the piece </a:t>
            </a:r>
          </a:p>
          <a:p>
            <a:pPr lvl="0">
              <a:lnSpc>
                <a:spcPct val="120000"/>
              </a:lnSpc>
            </a:pPr>
            <a:r>
              <a:rPr lang="en-US" dirty="0"/>
              <a:t>Excerpts or samples that addresses the </a:t>
            </a:r>
            <a:r>
              <a:rPr lang="en-US" dirty="0" smtClean="0"/>
              <a:t>question</a:t>
            </a:r>
          </a:p>
          <a:p>
            <a:pPr lvl="0">
              <a:lnSpc>
                <a:spcPct val="120000"/>
              </a:lnSpc>
            </a:pPr>
            <a:r>
              <a:rPr lang="en-US" dirty="0" smtClean="0"/>
              <a:t>References</a:t>
            </a:r>
            <a:r>
              <a:rPr lang="en-US" dirty="0"/>
              <a:t>/ </a:t>
            </a:r>
            <a:r>
              <a:rPr lang="en-US" dirty="0" smtClean="0"/>
              <a:t>Acknowledgements</a:t>
            </a:r>
          </a:p>
          <a:p>
            <a:pPr>
              <a:lnSpc>
                <a:spcPct val="120000"/>
              </a:lnSpc>
            </a:pPr>
            <a:r>
              <a:rPr lang="en-US" dirty="0"/>
              <a:t>Anticipated Questions</a:t>
            </a:r>
          </a:p>
          <a:p>
            <a:pPr marL="0" lvl="0" indent="0">
              <a:buNone/>
            </a:pPr>
            <a:endParaRPr lang="en-US" dirty="0"/>
          </a:p>
          <a:p>
            <a:endParaRPr lang="en-US" dirty="0"/>
          </a:p>
        </p:txBody>
      </p:sp>
    </p:spTree>
    <p:extLst>
      <p:ext uri="{BB962C8B-B14F-4D97-AF65-F5344CB8AC3E}">
        <p14:creationId xmlns:p14="http://schemas.microsoft.com/office/powerpoint/2010/main" val="186684791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For Engineering, Science, &amp; Social Science Projects</a:t>
            </a:r>
            <a:endParaRPr lang="en-US" dirty="0"/>
          </a:p>
        </p:txBody>
      </p:sp>
      <p:sp>
        <p:nvSpPr>
          <p:cNvPr id="3" name="Content Placeholder 2"/>
          <p:cNvSpPr>
            <a:spLocks noGrp="1"/>
          </p:cNvSpPr>
          <p:nvPr>
            <p:ph idx="1"/>
          </p:nvPr>
        </p:nvSpPr>
        <p:spPr>
          <a:xfrm>
            <a:off x="680321" y="2336873"/>
            <a:ext cx="10773742" cy="4081856"/>
          </a:xfrm>
        </p:spPr>
        <p:txBody>
          <a:bodyPr>
            <a:normAutofit fontScale="92500" lnSpcReduction="10000"/>
          </a:bodyPr>
          <a:lstStyle/>
          <a:p>
            <a:pPr marL="0" lvl="0" indent="0">
              <a:lnSpc>
                <a:spcPct val="120000"/>
              </a:lnSpc>
              <a:buNone/>
            </a:pPr>
            <a:r>
              <a:rPr lang="en-US" dirty="0" smtClean="0"/>
              <a:t>While we ultimately defer to your faculty-mentor on what items should be included in your slides, to follow are some guidelines on the order and content of the slides you can create for engineering, science, and social sciences:</a:t>
            </a:r>
          </a:p>
          <a:p>
            <a:pPr lvl="0"/>
            <a:r>
              <a:rPr lang="en-US" dirty="0" smtClean="0"/>
              <a:t>Introduction/background</a:t>
            </a:r>
            <a:endParaRPr lang="en-US" dirty="0"/>
          </a:p>
          <a:p>
            <a:pPr lvl="0"/>
            <a:r>
              <a:rPr lang="en-US" dirty="0"/>
              <a:t>Research question and hypothesis</a:t>
            </a:r>
          </a:p>
          <a:p>
            <a:pPr lvl="0"/>
            <a:r>
              <a:rPr lang="en-US" dirty="0"/>
              <a:t>Methods</a:t>
            </a:r>
          </a:p>
          <a:p>
            <a:pPr lvl="0"/>
            <a:r>
              <a:rPr lang="en-US" dirty="0"/>
              <a:t>Results (including data)</a:t>
            </a:r>
          </a:p>
          <a:p>
            <a:pPr lvl="0"/>
            <a:r>
              <a:rPr lang="en-US" dirty="0"/>
              <a:t>Discussion and conclusion</a:t>
            </a:r>
          </a:p>
          <a:p>
            <a:pPr lvl="0"/>
            <a:r>
              <a:rPr lang="en-US" dirty="0"/>
              <a:t>References/ </a:t>
            </a:r>
            <a:r>
              <a:rPr lang="en-US" dirty="0" smtClean="0"/>
              <a:t>Acknowledgements</a:t>
            </a:r>
          </a:p>
          <a:p>
            <a:pPr lvl="0"/>
            <a:r>
              <a:rPr lang="en-US" dirty="0" smtClean="0"/>
              <a:t>Anticipated Questions</a:t>
            </a:r>
            <a:endParaRPr lang="en-US" dirty="0"/>
          </a:p>
          <a:p>
            <a:endParaRPr lang="en-US" dirty="0"/>
          </a:p>
        </p:txBody>
      </p:sp>
    </p:spTree>
    <p:extLst>
      <p:ext uri="{BB962C8B-B14F-4D97-AF65-F5344CB8AC3E}">
        <p14:creationId xmlns:p14="http://schemas.microsoft.com/office/powerpoint/2010/main" val="165980690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Anticipated Questions</a:t>
            </a:r>
            <a:endParaRPr lang="en-US" dirty="0"/>
          </a:p>
        </p:txBody>
      </p:sp>
      <p:sp>
        <p:nvSpPr>
          <p:cNvPr id="3" name="Content Placeholder 2"/>
          <p:cNvSpPr>
            <a:spLocks noGrp="1"/>
          </p:cNvSpPr>
          <p:nvPr>
            <p:ph idx="1"/>
          </p:nvPr>
        </p:nvSpPr>
        <p:spPr>
          <a:xfrm>
            <a:off x="680321" y="2336873"/>
            <a:ext cx="11170303" cy="3599316"/>
          </a:xfrm>
        </p:spPr>
        <p:txBody>
          <a:bodyPr/>
          <a:lstStyle/>
          <a:p>
            <a:r>
              <a:rPr lang="en-US" dirty="0" smtClean="0"/>
              <a:t>Your last slide should include 4 </a:t>
            </a:r>
            <a:r>
              <a:rPr lang="en-US" dirty="0"/>
              <a:t>a</a:t>
            </a:r>
            <a:r>
              <a:rPr lang="en-US" dirty="0" smtClean="0"/>
              <a:t>nticipated questions that you might have received about your capstone oral presentation. Please be thoughtful when indicating a question, and do not indicate a question that is already covered in your slides.</a:t>
            </a:r>
          </a:p>
          <a:p>
            <a:r>
              <a:rPr lang="en-US" dirty="0" smtClean="0"/>
              <a:t>In the notes section of this slide, please indicate the answers to these questions.</a:t>
            </a:r>
          </a:p>
          <a:p>
            <a:endParaRPr lang="en-US" dirty="0" smtClean="0"/>
          </a:p>
          <a:p>
            <a:endParaRPr lang="en-US" dirty="0"/>
          </a:p>
        </p:txBody>
      </p:sp>
    </p:spTree>
    <p:extLst>
      <p:ext uri="{BB962C8B-B14F-4D97-AF65-F5344CB8AC3E}">
        <p14:creationId xmlns:p14="http://schemas.microsoft.com/office/powerpoint/2010/main" val="1823436831"/>
      </p:ext>
    </p:extLst>
  </p:cSld>
  <p:clrMapOvr>
    <a:masterClrMapping/>
  </p:clrMapOvr>
  <p:timing>
    <p:tnLst>
      <p:par>
        <p:cTn id="1" dur="indefinite" restart="never" nodeType="tmRoot"/>
      </p:par>
    </p:tnLst>
  </p:timing>
</p:sld>
</file>

<file path=ppt/theme/theme1.xml><?xml version="1.0" encoding="utf-8"?>
<a:theme xmlns:a="http://schemas.openxmlformats.org/drawingml/2006/main" name="Berlin">
  <a:themeElements>
    <a:clrScheme name="Berlin">
      <a:dk1>
        <a:sysClr val="windowText" lastClr="000000"/>
      </a:dk1>
      <a:lt1>
        <a:sysClr val="window" lastClr="FFFFFF"/>
      </a:lt1>
      <a:dk2>
        <a:srgbClr val="9D360E"/>
      </a:dk2>
      <a:lt2>
        <a:srgbClr val="E7E6E6"/>
      </a:lt2>
      <a:accent1>
        <a:srgbClr val="F09415"/>
      </a:accent1>
      <a:accent2>
        <a:srgbClr val="C1B56B"/>
      </a:accent2>
      <a:accent3>
        <a:srgbClr val="4BAF73"/>
      </a:accent3>
      <a:accent4>
        <a:srgbClr val="5AA6C0"/>
      </a:accent4>
      <a:accent5>
        <a:srgbClr val="D17DF9"/>
      </a:accent5>
      <a:accent6>
        <a:srgbClr val="FA7E5C"/>
      </a:accent6>
      <a:hlink>
        <a:srgbClr val="FFAE3E"/>
      </a:hlink>
      <a:folHlink>
        <a:srgbClr val="FCC77E"/>
      </a:folHlink>
    </a:clrScheme>
    <a:fontScheme name="Berlin">
      <a:majorFont>
        <a:latin typeface="Trebuchet MS" panose="020B0603020202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rebuchet MS" panose="020B0603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erlin">
      <a:fillStyleLst>
        <a:solidFill>
          <a:schemeClr val="phClr"/>
        </a:solidFill>
        <a:gradFill rotWithShape="1">
          <a:gsLst>
            <a:gs pos="0">
              <a:schemeClr val="phClr">
                <a:tint val="60000"/>
                <a:satMod val="100000"/>
                <a:lumMod val="110000"/>
              </a:schemeClr>
            </a:gs>
            <a:gs pos="100000">
              <a:schemeClr val="phClr">
                <a:tint val="70000"/>
                <a:satMod val="100000"/>
                <a:lumMod val="100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6000"/>
                <a:shade val="100000"/>
                <a:hueMod val="270000"/>
                <a:satMod val="200000"/>
                <a:lumMod val="128000"/>
              </a:schemeClr>
            </a:gs>
            <a:gs pos="50000">
              <a:schemeClr val="phClr">
                <a:shade val="100000"/>
                <a:hueMod val="100000"/>
                <a:satMod val="110000"/>
                <a:lumMod val="130000"/>
              </a:schemeClr>
            </a:gs>
            <a:gs pos="100000">
              <a:schemeClr val="phClr">
                <a:shade val="78000"/>
                <a:hueMod val="44000"/>
                <a:satMod val="200000"/>
                <a:lumMod val="69000"/>
              </a:schemeClr>
            </a:gs>
          </a:gsLst>
          <a:lin ang="2520000" scaled="0"/>
        </a:gradFill>
      </a:bgFillStyleLst>
    </a:fmtScheme>
  </a:themeElements>
  <a:objectDefaults/>
  <a:extraClrSchemeLst/>
  <a:extLst>
    <a:ext uri="{05A4C25C-085E-4340-85A3-A5531E510DB2}">
      <thm15:themeFamily xmlns:thm15="http://schemas.microsoft.com/office/thememl/2012/main" name="Berlin" id="{7B5DBA9E-B069-418E-9360-A61BDD0615A4}" vid="{C0CBE056-4EF4-4D92-969E-947779DA7AA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TM04033917[[fn=Berlin]]</Template>
  <TotalTime>200</TotalTime>
  <Words>601</Words>
  <Application>Microsoft Office PowerPoint</Application>
  <PresentationFormat>Widescreen</PresentationFormat>
  <Paragraphs>47</Paragraphs>
  <Slides>5</Slides>
  <Notes>4</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5</vt:i4>
      </vt:variant>
    </vt:vector>
  </HeadingPairs>
  <TitlesOfParts>
    <vt:vector size="9" baseType="lpstr">
      <vt:lpstr>Arial</vt:lpstr>
      <vt:lpstr>Calibri</vt:lpstr>
      <vt:lpstr>Trebuchet MS</vt:lpstr>
      <vt:lpstr>Berlin</vt:lpstr>
      <vt:lpstr>Capstone Title</vt:lpstr>
      <vt:lpstr>PowerPoint Oral Presentation Content</vt:lpstr>
      <vt:lpstr>For Arts &amp; Humanities Projects</vt:lpstr>
      <vt:lpstr>For Engineering, Science, &amp; Social Science Projects</vt:lpstr>
      <vt:lpstr>Anticipated Questions</vt:lpstr>
    </vt:vector>
  </TitlesOfParts>
  <Company>UC Riverside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Capstone Title</dc:title>
  <dc:creator>Jane Elizabeth Kim</dc:creator>
  <cp:lastModifiedBy>Jane Elizabeth Kim</cp:lastModifiedBy>
  <cp:revision>17</cp:revision>
  <cp:lastPrinted>2020-03-18T21:44:24Z</cp:lastPrinted>
  <dcterms:created xsi:type="dcterms:W3CDTF">2020-03-18T20:36:25Z</dcterms:created>
  <dcterms:modified xsi:type="dcterms:W3CDTF">2020-03-23T20:52:58Z</dcterms:modified>
</cp:coreProperties>
</file>