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9" r:id="rId4"/>
    <p:sldId id="260" r:id="rId5"/>
    <p:sldId id="258" r:id="rId6"/>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51455" autoAdjust="0"/>
  </p:normalViewPr>
  <p:slideViewPr>
    <p:cSldViewPr snapToGrid="0">
      <p:cViewPr varScale="1">
        <p:scale>
          <a:sx n="38" d="100"/>
          <a:sy n="38" d="100"/>
        </p:scale>
        <p:origin x="444" y="42"/>
      </p:cViewPr>
      <p:guideLst/>
    </p:cSldViewPr>
  </p:slideViewPr>
  <p:notesTextViewPr>
    <p:cViewPr>
      <p:scale>
        <a:sx n="1" d="1"/>
        <a:sy n="1" d="1"/>
      </p:scale>
      <p:origin x="0" y="0"/>
    </p:cViewPr>
  </p:notesTextViewPr>
  <p:notesViewPr>
    <p:cSldViewPr snapToGrid="0">
      <p:cViewPr varScale="1">
        <p:scale>
          <a:sx n="49" d="100"/>
          <a:sy n="49" d="100"/>
        </p:scale>
        <p:origin x="2664"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697C5526-7814-409F-8460-5115FD319D4A}" type="datetimeFigureOut">
              <a:rPr lang="en-US" smtClean="0"/>
              <a:t>3/23/2020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323BDD3-0735-401D-AD36-CD56FA6290C2}" type="slidenum">
              <a:rPr lang="en-US" smtClean="0"/>
              <a:t>‹#›</a:t>
            </a:fld>
            <a:endParaRPr lang="en-US"/>
          </a:p>
        </p:txBody>
      </p:sp>
    </p:spTree>
    <p:extLst>
      <p:ext uri="{BB962C8B-B14F-4D97-AF65-F5344CB8AC3E}">
        <p14:creationId xmlns:p14="http://schemas.microsoft.com/office/powerpoint/2010/main" val="203250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While the items indicated on this title</a:t>
            </a:r>
            <a:r>
              <a:rPr lang="en-US" baseline="0" dirty="0" smtClean="0"/>
              <a:t> page are required, you are free to also include any additional information you would like. </a:t>
            </a:r>
          </a:p>
          <a:p>
            <a:pPr marL="171450" indent="-171450">
              <a:buFontTx/>
              <a:buChar char="-"/>
            </a:pPr>
            <a:r>
              <a:rPr lang="en-US" baseline="0" dirty="0" smtClean="0"/>
              <a:t>PowerPoint slides must include 1 title slide, at least 6 slides of content, and 1 slide of anticipated questions</a:t>
            </a:r>
          </a:p>
          <a:p>
            <a:pPr marL="171450" indent="-171450">
              <a:buFontTx/>
              <a:buChar char="-"/>
            </a:pPr>
            <a:r>
              <a:rPr lang="en-US" baseline="0" dirty="0" smtClean="0"/>
              <a:t>Please </a:t>
            </a:r>
            <a:r>
              <a:rPr lang="en-US" baseline="0" dirty="0" smtClean="0"/>
              <a:t>note that this is only a sample template, and you do not need to follow the design, style, or format of this sample. </a:t>
            </a:r>
            <a:endParaRPr lang="en-US" dirty="0"/>
          </a:p>
        </p:txBody>
      </p:sp>
      <p:sp>
        <p:nvSpPr>
          <p:cNvPr id="4" name="Slide Number Placeholder 3"/>
          <p:cNvSpPr>
            <a:spLocks noGrp="1"/>
          </p:cNvSpPr>
          <p:nvPr>
            <p:ph type="sldNum" sz="quarter" idx="10"/>
          </p:nvPr>
        </p:nvSpPr>
        <p:spPr/>
        <p:txBody>
          <a:bodyPr/>
          <a:lstStyle/>
          <a:p>
            <a:fld id="{8323BDD3-0735-401D-AD36-CD56FA6290C2}" type="slidenum">
              <a:rPr lang="en-US" smtClean="0"/>
              <a:t>1</a:t>
            </a:fld>
            <a:endParaRPr lang="en-US"/>
          </a:p>
        </p:txBody>
      </p:sp>
    </p:spTree>
    <p:extLst>
      <p:ext uri="{BB962C8B-B14F-4D97-AF65-F5344CB8AC3E}">
        <p14:creationId xmlns:p14="http://schemas.microsoft.com/office/powerpoint/2010/main" val="3622350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t>
            </a:r>
            <a:r>
              <a:rPr lang="en-US" dirty="0" smtClean="0"/>
              <a:t>these slides, you would indicate</a:t>
            </a:r>
            <a:r>
              <a:rPr lang="en-US" baseline="0" dirty="0" smtClean="0"/>
              <a:t> the points you would cover in the notes section here.  These notes do not need to be elaborate, but should expand upon/explain the content that is indicated on the given slide.  One sentence bullet points for each subject matter you cover should suffice.</a:t>
            </a:r>
          </a:p>
          <a:p>
            <a:endParaRPr lang="en-US" baseline="0" dirty="0" smtClean="0"/>
          </a:p>
          <a:p>
            <a:r>
              <a:rPr lang="en-US" baseline="0" dirty="0" smtClean="0"/>
              <a:t>For example, if your slide indicated 3 items, you would write 1 bullet point for each of those items (or 3 total).  So if your topics were: (1) Method; (2) Challenges; (3) Solutions on the slide, you might include in your notes the following:</a:t>
            </a:r>
          </a:p>
          <a:p>
            <a:pPr marL="241653" indent="-241653">
              <a:buAutoNum type="arabicParenBoth"/>
            </a:pPr>
            <a:r>
              <a:rPr lang="en-US" baseline="0" dirty="0" smtClean="0"/>
              <a:t>Method: My methods included surveying the local community about how they felt about their current healthcare plan</a:t>
            </a:r>
          </a:p>
          <a:p>
            <a:pPr marL="241653" indent="-241653">
              <a:buAutoNum type="arabicParenBoth"/>
            </a:pPr>
            <a:r>
              <a:rPr lang="en-US" baseline="0" dirty="0" smtClean="0"/>
              <a:t>Challenges: Some challenges I encountered were that I could not initially find enough people to answer this survey</a:t>
            </a:r>
          </a:p>
          <a:p>
            <a:pPr marL="241653" indent="-241653">
              <a:buAutoNum type="arabicParenBoth"/>
            </a:pPr>
            <a:r>
              <a:rPr lang="en-US" baseline="0" dirty="0" smtClean="0"/>
              <a:t>Solution: To address this issue, I collaborated with local clinics to distribute this survey to their patients</a:t>
            </a:r>
            <a:endParaRPr lang="en-US" dirty="0"/>
          </a:p>
        </p:txBody>
      </p:sp>
      <p:sp>
        <p:nvSpPr>
          <p:cNvPr id="4" name="Slide Number Placeholder 3"/>
          <p:cNvSpPr>
            <a:spLocks noGrp="1"/>
          </p:cNvSpPr>
          <p:nvPr>
            <p:ph type="sldNum" sz="quarter" idx="10"/>
          </p:nvPr>
        </p:nvSpPr>
        <p:spPr/>
        <p:txBody>
          <a:bodyPr/>
          <a:lstStyle/>
          <a:p>
            <a:fld id="{8323BDD3-0735-401D-AD36-CD56FA6290C2}" type="slidenum">
              <a:rPr lang="en-US" smtClean="0"/>
              <a:t>2</a:t>
            </a:fld>
            <a:endParaRPr lang="en-US"/>
          </a:p>
        </p:txBody>
      </p:sp>
    </p:spTree>
    <p:extLst>
      <p:ext uri="{BB962C8B-B14F-4D97-AF65-F5344CB8AC3E}">
        <p14:creationId xmlns:p14="http://schemas.microsoft.com/office/powerpoint/2010/main" val="4183108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23BDD3-0735-401D-AD36-CD56FA6290C2}" type="slidenum">
              <a:rPr lang="en-US" smtClean="0"/>
              <a:t>4</a:t>
            </a:fld>
            <a:endParaRPr lang="en-US"/>
          </a:p>
        </p:txBody>
      </p:sp>
    </p:spTree>
    <p:extLst>
      <p:ext uri="{BB962C8B-B14F-4D97-AF65-F5344CB8AC3E}">
        <p14:creationId xmlns:p14="http://schemas.microsoft.com/office/powerpoint/2010/main" val="1903504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slide, you would indicate</a:t>
            </a:r>
            <a:r>
              <a:rPr lang="en-US" baseline="0" dirty="0" smtClean="0"/>
              <a:t> the ans</a:t>
            </a:r>
            <a:r>
              <a:rPr lang="en-US" baseline="0" dirty="0" smtClean="0">
                <a:solidFill>
                  <a:srgbClr val="FF0000"/>
                </a:solidFill>
              </a:rPr>
              <a:t>wers</a:t>
            </a:r>
            <a:r>
              <a:rPr lang="en-US" baseline="0" dirty="0" smtClean="0"/>
              <a:t> for each FAQ:</a:t>
            </a:r>
          </a:p>
          <a:p>
            <a:r>
              <a:rPr lang="en-US" baseline="0" dirty="0" smtClean="0"/>
              <a:t>1.) Answer for question #1 in 3-5 sentences</a:t>
            </a:r>
          </a:p>
          <a:p>
            <a:pPr defTabSz="966612">
              <a:defRPr/>
            </a:pPr>
            <a:r>
              <a:rPr lang="en-US" baseline="0" dirty="0" smtClean="0"/>
              <a:t>2.) Answer for question #2 in 3-5 sentences</a:t>
            </a:r>
          </a:p>
          <a:p>
            <a:r>
              <a:rPr lang="en-US" baseline="0" dirty="0" smtClean="0"/>
              <a:t>3.) Answer for question #3 in 3-5 sentences</a:t>
            </a:r>
          </a:p>
          <a:p>
            <a:pPr defTabSz="966612">
              <a:defRPr/>
            </a:pPr>
            <a:r>
              <a:rPr lang="en-US" baseline="0" dirty="0" smtClean="0"/>
              <a:t>4.) Answer for question #4 in 3-5 sentences</a:t>
            </a:r>
          </a:p>
          <a:p>
            <a:endParaRPr lang="en-US" dirty="0"/>
          </a:p>
        </p:txBody>
      </p:sp>
      <p:sp>
        <p:nvSpPr>
          <p:cNvPr id="4" name="Slide Number Placeholder 3"/>
          <p:cNvSpPr>
            <a:spLocks noGrp="1"/>
          </p:cNvSpPr>
          <p:nvPr>
            <p:ph type="sldNum" sz="quarter" idx="10"/>
          </p:nvPr>
        </p:nvSpPr>
        <p:spPr/>
        <p:txBody>
          <a:bodyPr/>
          <a:lstStyle/>
          <a:p>
            <a:fld id="{8323BDD3-0735-401D-AD36-CD56FA6290C2}" type="slidenum">
              <a:rPr lang="en-US" smtClean="0"/>
              <a:t>5</a:t>
            </a:fld>
            <a:endParaRPr lang="en-US"/>
          </a:p>
        </p:txBody>
      </p:sp>
    </p:spTree>
    <p:extLst>
      <p:ext uri="{BB962C8B-B14F-4D97-AF65-F5344CB8AC3E}">
        <p14:creationId xmlns:p14="http://schemas.microsoft.com/office/powerpoint/2010/main" val="2445166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Capstone Title</a:t>
            </a:r>
            <a:endParaRPr lang="en-US" dirty="0"/>
          </a:p>
        </p:txBody>
      </p:sp>
      <p:sp>
        <p:nvSpPr>
          <p:cNvPr id="3" name="Subtitle 2"/>
          <p:cNvSpPr>
            <a:spLocks noGrp="1"/>
          </p:cNvSpPr>
          <p:nvPr>
            <p:ph type="subTitle" idx="1"/>
          </p:nvPr>
        </p:nvSpPr>
        <p:spPr/>
        <p:txBody>
          <a:bodyPr>
            <a:normAutofit lnSpcReduction="10000"/>
          </a:bodyPr>
          <a:lstStyle/>
          <a:p>
            <a:r>
              <a:rPr lang="en-US" dirty="0" smtClean="0"/>
              <a:t>Student’s First &amp; Last Name</a:t>
            </a:r>
          </a:p>
          <a:p>
            <a:r>
              <a:rPr lang="en-US" dirty="0" smtClean="0"/>
              <a:t>Student’s Faculty-Mentor First &amp; Last Name</a:t>
            </a:r>
          </a:p>
          <a:p>
            <a:r>
              <a:rPr lang="en-US" dirty="0" smtClean="0"/>
              <a:t>Department of Faculty-Mentor</a:t>
            </a:r>
          </a:p>
          <a:p>
            <a:endParaRPr lang="en-US" dirty="0"/>
          </a:p>
        </p:txBody>
      </p:sp>
    </p:spTree>
    <p:extLst>
      <p:ext uri="{BB962C8B-B14F-4D97-AF65-F5344CB8AC3E}">
        <p14:creationId xmlns:p14="http://schemas.microsoft.com/office/powerpoint/2010/main" val="3791768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PowerPoint Oral Presentation Content</a:t>
            </a:r>
            <a:endParaRPr lang="en-US" dirty="0"/>
          </a:p>
        </p:txBody>
      </p:sp>
      <p:sp>
        <p:nvSpPr>
          <p:cNvPr id="3" name="Content Placeholder 2"/>
          <p:cNvSpPr>
            <a:spLocks noGrp="1"/>
          </p:cNvSpPr>
          <p:nvPr>
            <p:ph idx="1"/>
          </p:nvPr>
        </p:nvSpPr>
        <p:spPr>
          <a:xfrm>
            <a:off x="680321" y="2336873"/>
            <a:ext cx="11060575" cy="3599316"/>
          </a:xfrm>
        </p:spPr>
        <p:txBody>
          <a:bodyPr/>
          <a:lstStyle/>
          <a:p>
            <a:r>
              <a:rPr lang="en-US" dirty="0" smtClean="0"/>
              <a:t>Each slide should contain your oral presentation content with bullet points in the notes section of that slide explaining that content.</a:t>
            </a:r>
          </a:p>
          <a:p>
            <a:r>
              <a:rPr lang="en-US" dirty="0" smtClean="0"/>
              <a:t>Try not to include too much text in any given slide, as each slide should merely be a reference to or visual illustration of the points that you would speak about (or, in this case, write about in the notes section</a:t>
            </a:r>
            <a:r>
              <a:rPr lang="en-US" dirty="0" smtClean="0"/>
              <a:t>).</a:t>
            </a:r>
          </a:p>
          <a:p>
            <a:r>
              <a:rPr lang="en-US" dirty="0" smtClean="0"/>
              <a:t>There should be at least 6 slides of content</a:t>
            </a:r>
            <a:endParaRPr lang="en-US" dirty="0" smtClean="0"/>
          </a:p>
          <a:p>
            <a:pPr marL="0" indent="0">
              <a:buNone/>
            </a:pPr>
            <a:endParaRPr lang="en-US" dirty="0"/>
          </a:p>
        </p:txBody>
      </p:sp>
    </p:spTree>
    <p:extLst>
      <p:ext uri="{BB962C8B-B14F-4D97-AF65-F5344CB8AC3E}">
        <p14:creationId xmlns:p14="http://schemas.microsoft.com/office/powerpoint/2010/main" val="931340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Arts &amp; Humanities Projects</a:t>
            </a:r>
            <a:endParaRPr lang="en-US" dirty="0"/>
          </a:p>
        </p:txBody>
      </p:sp>
      <p:sp>
        <p:nvSpPr>
          <p:cNvPr id="3" name="Content Placeholder 2"/>
          <p:cNvSpPr>
            <a:spLocks noGrp="1"/>
          </p:cNvSpPr>
          <p:nvPr>
            <p:ph idx="1"/>
          </p:nvPr>
        </p:nvSpPr>
        <p:spPr>
          <a:xfrm>
            <a:off x="680321" y="2175508"/>
            <a:ext cx="10725616" cy="4350798"/>
          </a:xfrm>
        </p:spPr>
        <p:txBody>
          <a:bodyPr>
            <a:normAutofit fontScale="92500" lnSpcReduction="20000"/>
          </a:bodyPr>
          <a:lstStyle/>
          <a:p>
            <a:pPr marL="0" lvl="0" indent="0">
              <a:lnSpc>
                <a:spcPct val="120000"/>
              </a:lnSpc>
              <a:buNone/>
            </a:pPr>
            <a:r>
              <a:rPr lang="en-US" dirty="0" smtClean="0"/>
              <a:t>While we ultimately defer to your faculty-mentor on what items should be included in your slides, to follow are some guidelines on the order and content of the slides you can create for arts and humanities projects:</a:t>
            </a:r>
          </a:p>
          <a:p>
            <a:pPr lvl="0">
              <a:lnSpc>
                <a:spcPct val="120000"/>
              </a:lnSpc>
            </a:pPr>
            <a:r>
              <a:rPr lang="en-US" dirty="0"/>
              <a:t>Background of project</a:t>
            </a:r>
          </a:p>
          <a:p>
            <a:pPr lvl="0">
              <a:lnSpc>
                <a:spcPct val="120000"/>
              </a:lnSpc>
            </a:pPr>
            <a:r>
              <a:rPr lang="en-US" dirty="0"/>
              <a:t>Influence/ Motivation for the project</a:t>
            </a:r>
          </a:p>
          <a:p>
            <a:pPr lvl="0">
              <a:lnSpc>
                <a:spcPct val="120000"/>
              </a:lnSpc>
            </a:pPr>
            <a:r>
              <a:rPr lang="en-US" dirty="0"/>
              <a:t>What question is being addressed</a:t>
            </a:r>
          </a:p>
          <a:p>
            <a:pPr lvl="0">
              <a:lnSpc>
                <a:spcPct val="120000"/>
              </a:lnSpc>
            </a:pPr>
            <a:r>
              <a:rPr lang="en-US" dirty="0"/>
              <a:t>Process for creating the piece </a:t>
            </a:r>
          </a:p>
          <a:p>
            <a:pPr lvl="0">
              <a:lnSpc>
                <a:spcPct val="120000"/>
              </a:lnSpc>
            </a:pPr>
            <a:r>
              <a:rPr lang="en-US" dirty="0"/>
              <a:t>Excerpts or samples that addresses the </a:t>
            </a:r>
            <a:r>
              <a:rPr lang="en-US" dirty="0" smtClean="0"/>
              <a:t>question</a:t>
            </a:r>
          </a:p>
          <a:p>
            <a:pPr lvl="0">
              <a:lnSpc>
                <a:spcPct val="120000"/>
              </a:lnSpc>
            </a:pPr>
            <a:r>
              <a:rPr lang="en-US" dirty="0" smtClean="0"/>
              <a:t>References</a:t>
            </a:r>
            <a:r>
              <a:rPr lang="en-US" dirty="0"/>
              <a:t>/ </a:t>
            </a:r>
            <a:r>
              <a:rPr lang="en-US" dirty="0" smtClean="0"/>
              <a:t>Acknowledgements</a:t>
            </a:r>
          </a:p>
          <a:p>
            <a:pPr>
              <a:lnSpc>
                <a:spcPct val="120000"/>
              </a:lnSpc>
            </a:pPr>
            <a:r>
              <a:rPr lang="en-US" dirty="0"/>
              <a:t>Anticipated Questions</a:t>
            </a:r>
          </a:p>
          <a:p>
            <a:pPr marL="0" lvl="0" indent="0">
              <a:buNone/>
            </a:pPr>
            <a:endParaRPr lang="en-US" dirty="0"/>
          </a:p>
          <a:p>
            <a:endParaRPr lang="en-US" dirty="0"/>
          </a:p>
        </p:txBody>
      </p:sp>
    </p:spTree>
    <p:extLst>
      <p:ext uri="{BB962C8B-B14F-4D97-AF65-F5344CB8AC3E}">
        <p14:creationId xmlns:p14="http://schemas.microsoft.com/office/powerpoint/2010/main" val="186684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Engineering, Science, &amp; Social Science Projects</a:t>
            </a:r>
            <a:endParaRPr lang="en-US" dirty="0"/>
          </a:p>
        </p:txBody>
      </p:sp>
      <p:sp>
        <p:nvSpPr>
          <p:cNvPr id="3" name="Content Placeholder 2"/>
          <p:cNvSpPr>
            <a:spLocks noGrp="1"/>
          </p:cNvSpPr>
          <p:nvPr>
            <p:ph idx="1"/>
          </p:nvPr>
        </p:nvSpPr>
        <p:spPr>
          <a:xfrm>
            <a:off x="680321" y="2336873"/>
            <a:ext cx="10773742" cy="4081856"/>
          </a:xfrm>
        </p:spPr>
        <p:txBody>
          <a:bodyPr>
            <a:normAutofit fontScale="92500" lnSpcReduction="10000"/>
          </a:bodyPr>
          <a:lstStyle/>
          <a:p>
            <a:pPr marL="0" lvl="0" indent="0">
              <a:lnSpc>
                <a:spcPct val="120000"/>
              </a:lnSpc>
              <a:buNone/>
            </a:pPr>
            <a:r>
              <a:rPr lang="en-US" dirty="0" smtClean="0"/>
              <a:t>While we ultimately defer to your faculty-mentor on what items should be included in your slides, to follow are some guidelines on the order and content of the slides you can create for engineering, science, and social sciences:</a:t>
            </a:r>
          </a:p>
          <a:p>
            <a:pPr lvl="0"/>
            <a:r>
              <a:rPr lang="en-US" dirty="0" smtClean="0"/>
              <a:t>Introduction/background</a:t>
            </a:r>
            <a:endParaRPr lang="en-US" dirty="0"/>
          </a:p>
          <a:p>
            <a:pPr lvl="0"/>
            <a:r>
              <a:rPr lang="en-US" dirty="0"/>
              <a:t>Research question and hypothesis</a:t>
            </a:r>
          </a:p>
          <a:p>
            <a:pPr lvl="0"/>
            <a:r>
              <a:rPr lang="en-US" dirty="0"/>
              <a:t>Methods</a:t>
            </a:r>
          </a:p>
          <a:p>
            <a:pPr lvl="0"/>
            <a:r>
              <a:rPr lang="en-US" dirty="0"/>
              <a:t>Results (including data)</a:t>
            </a:r>
          </a:p>
          <a:p>
            <a:pPr lvl="0"/>
            <a:r>
              <a:rPr lang="en-US" dirty="0"/>
              <a:t>Discussion and conclusion</a:t>
            </a:r>
          </a:p>
          <a:p>
            <a:pPr lvl="0"/>
            <a:r>
              <a:rPr lang="en-US" dirty="0"/>
              <a:t>References/ </a:t>
            </a:r>
            <a:r>
              <a:rPr lang="en-US" dirty="0" smtClean="0"/>
              <a:t>Acknowledgements</a:t>
            </a:r>
          </a:p>
          <a:p>
            <a:pPr lvl="0"/>
            <a:r>
              <a:rPr lang="en-US" dirty="0" smtClean="0"/>
              <a:t>Anticipated Questions</a:t>
            </a:r>
            <a:endParaRPr lang="en-US" dirty="0"/>
          </a:p>
          <a:p>
            <a:endParaRPr lang="en-US" dirty="0"/>
          </a:p>
        </p:txBody>
      </p:sp>
    </p:spTree>
    <p:extLst>
      <p:ext uri="{BB962C8B-B14F-4D97-AF65-F5344CB8AC3E}">
        <p14:creationId xmlns:p14="http://schemas.microsoft.com/office/powerpoint/2010/main" val="165980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Questions</a:t>
            </a:r>
            <a:endParaRPr lang="en-US" dirty="0"/>
          </a:p>
        </p:txBody>
      </p:sp>
      <p:sp>
        <p:nvSpPr>
          <p:cNvPr id="3" name="Content Placeholder 2"/>
          <p:cNvSpPr>
            <a:spLocks noGrp="1"/>
          </p:cNvSpPr>
          <p:nvPr>
            <p:ph idx="1"/>
          </p:nvPr>
        </p:nvSpPr>
        <p:spPr>
          <a:xfrm>
            <a:off x="680321" y="2336873"/>
            <a:ext cx="11170303" cy="3599316"/>
          </a:xfrm>
        </p:spPr>
        <p:txBody>
          <a:bodyPr/>
          <a:lstStyle/>
          <a:p>
            <a:r>
              <a:rPr lang="en-US" dirty="0" smtClean="0"/>
              <a:t>Your last slide should include 4 </a:t>
            </a:r>
            <a:r>
              <a:rPr lang="en-US" dirty="0"/>
              <a:t>a</a:t>
            </a:r>
            <a:r>
              <a:rPr lang="en-US" dirty="0" smtClean="0"/>
              <a:t>nticipated questions that you might have received about your capstone oral presentation. Please be thoughtful when indicating a question, and do not indicate a question that is already covered in your slides.</a:t>
            </a:r>
          </a:p>
          <a:p>
            <a:r>
              <a:rPr lang="en-US" dirty="0" smtClean="0"/>
              <a:t>In the notes section of this slide, please indicate the answers to these questions.</a:t>
            </a:r>
          </a:p>
          <a:p>
            <a:endParaRPr lang="en-US" dirty="0" smtClean="0"/>
          </a:p>
          <a:p>
            <a:endParaRPr lang="en-US" dirty="0"/>
          </a:p>
        </p:txBody>
      </p:sp>
    </p:spTree>
    <p:extLst>
      <p:ext uri="{BB962C8B-B14F-4D97-AF65-F5344CB8AC3E}">
        <p14:creationId xmlns:p14="http://schemas.microsoft.com/office/powerpoint/2010/main" val="1823436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200</TotalTime>
  <Words>601</Words>
  <Application>Microsoft Office PowerPoint</Application>
  <PresentationFormat>Widescreen</PresentationFormat>
  <Paragraphs>47</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Trebuchet MS</vt:lpstr>
      <vt:lpstr>Berlin</vt:lpstr>
      <vt:lpstr>Capstone Title</vt:lpstr>
      <vt:lpstr>PowerPoint Oral Presentation Content</vt:lpstr>
      <vt:lpstr>For Arts &amp; Humanities Projects</vt:lpstr>
      <vt:lpstr>For Engineering, Science, &amp; Social Science Projects</vt:lpstr>
      <vt:lpstr>Anticipated Questions</vt:lpstr>
    </vt:vector>
  </TitlesOfParts>
  <Company>UC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Capstone Title</dc:title>
  <dc:creator>Jane Elizabeth Kim</dc:creator>
  <cp:lastModifiedBy>Jane Elizabeth Kim</cp:lastModifiedBy>
  <cp:revision>17</cp:revision>
  <cp:lastPrinted>2020-03-18T21:44:24Z</cp:lastPrinted>
  <dcterms:created xsi:type="dcterms:W3CDTF">2020-03-18T20:36:25Z</dcterms:created>
  <dcterms:modified xsi:type="dcterms:W3CDTF">2020-03-23T20:52:58Z</dcterms:modified>
</cp:coreProperties>
</file>